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2" autoAdjust="0"/>
    <p:restoredTop sz="94586" autoAdjust="0"/>
  </p:normalViewPr>
  <p:slideViewPr>
    <p:cSldViewPr snapToGrid="0" snapToObjects="1">
      <p:cViewPr varScale="1">
        <p:scale>
          <a:sx n="94" d="100"/>
          <a:sy n="94" d="100"/>
        </p:scale>
        <p:origin x="-9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9030ABF-85AC-B340-9862-3D0FD1433052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0ABF-85AC-B340-9862-3D0FD1433052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159A-7B2C-4D46-807C-B5EF4ED3FD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9030ABF-85AC-B340-9862-3D0FD1433052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8BE159A-7B2C-4D46-807C-B5EF4ED3FD6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0ABF-85AC-B340-9862-3D0FD1433052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BE159A-7B2C-4D46-807C-B5EF4ED3FD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0ABF-85AC-B340-9862-3D0FD1433052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8BE159A-7B2C-4D46-807C-B5EF4ED3FD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030ABF-85AC-B340-9862-3D0FD1433052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BE159A-7B2C-4D46-807C-B5EF4ED3FD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030ABF-85AC-B340-9862-3D0FD1433052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BE159A-7B2C-4D46-807C-B5EF4ED3FD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0ABF-85AC-B340-9862-3D0FD1433052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BE159A-7B2C-4D46-807C-B5EF4ED3FD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0ABF-85AC-B340-9862-3D0FD1433052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BE159A-7B2C-4D46-807C-B5EF4ED3FD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0ABF-85AC-B340-9862-3D0FD1433052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BE159A-7B2C-4D46-807C-B5EF4ED3FD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9030ABF-85AC-B340-9862-3D0FD1433052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8BE159A-7B2C-4D46-807C-B5EF4ED3FD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030ABF-85AC-B340-9862-3D0FD1433052}" type="datetimeFigureOut">
              <a:rPr lang="en-US" smtClean="0"/>
              <a:t>2/20/13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BE159A-7B2C-4D46-807C-B5EF4ED3FD6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Ancient Greek Learning</a:t>
            </a:r>
          </a:p>
        </p:txBody>
      </p:sp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7" y="535440"/>
            <a:ext cx="7333877" cy="48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4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2684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Aristotle wrote a book about government called “politics”</a:t>
            </a:r>
          </a:p>
          <a:p>
            <a:r>
              <a:rPr lang="en-US" dirty="0" smtClean="0"/>
              <a:t>He compared the existing governments of the day</a:t>
            </a:r>
          </a:p>
          <a:p>
            <a:r>
              <a:rPr lang="en-US" dirty="0" smtClean="0"/>
              <a:t>He argued that the best government would be balance and avoid extremes</a:t>
            </a:r>
          </a:p>
          <a:p>
            <a:r>
              <a:rPr lang="en-US" dirty="0" smtClean="0"/>
              <a:t>He believed that citizens needed to participate in government to be happy</a:t>
            </a:r>
            <a:endParaRPr lang="en-US" dirty="0"/>
          </a:p>
        </p:txBody>
      </p:sp>
      <p:pic>
        <p:nvPicPr>
          <p:cNvPr id="5" name="Content Placeholder 4" descr="plato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b="8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62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pic>
        <p:nvPicPr>
          <p:cNvPr id="5" name="Content Placeholder 4" descr="vt2004-if9-fig3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2" r="1854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299099" cy="5268433"/>
          </a:xfrm>
        </p:spPr>
        <p:txBody>
          <a:bodyPr>
            <a:normAutofit/>
          </a:bodyPr>
          <a:lstStyle/>
          <a:p>
            <a:r>
              <a:rPr lang="en-US" dirty="0" smtClean="0"/>
              <a:t>Some Greeks began to look for natural causes for earthly events</a:t>
            </a:r>
          </a:p>
          <a:p>
            <a:r>
              <a:rPr lang="en-US" dirty="0" smtClean="0"/>
              <a:t>The first Greek scientists observed nature</a:t>
            </a:r>
          </a:p>
          <a:p>
            <a:r>
              <a:rPr lang="en-US" dirty="0" smtClean="0"/>
              <a:t>They formed hypotheses, or logical guesses to explain their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5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268433"/>
          </a:xfrm>
        </p:spPr>
        <p:txBody>
          <a:bodyPr>
            <a:normAutofit/>
          </a:bodyPr>
          <a:lstStyle/>
          <a:p>
            <a:r>
              <a:rPr lang="en-US" dirty="0" smtClean="0"/>
              <a:t>Greek Philosophers began the study of nature</a:t>
            </a:r>
          </a:p>
          <a:p>
            <a:r>
              <a:rPr lang="en-US" dirty="0" smtClean="0"/>
              <a:t>They believed natural laws governed the universe</a:t>
            </a:r>
          </a:p>
          <a:p>
            <a:r>
              <a:rPr lang="en-US" dirty="0" smtClean="0"/>
              <a:t>A philosopher names Thales of Miletus asked questions like – how big is the earth? What holds it in place?</a:t>
            </a:r>
            <a:endParaRPr lang="en-US" dirty="0"/>
          </a:p>
        </p:txBody>
      </p:sp>
      <p:pic>
        <p:nvPicPr>
          <p:cNvPr id="5" name="Content Placeholder 4" descr="plato_1669507c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1" r="23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705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Sciences Cont.</a:t>
            </a:r>
            <a:endParaRPr lang="en-US" dirty="0"/>
          </a:p>
        </p:txBody>
      </p:sp>
      <p:pic>
        <p:nvPicPr>
          <p:cNvPr id="5" name="Content Placeholder 4" descr="rutherford-ato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r="230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299099" cy="52684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They were not always right</a:t>
            </a:r>
          </a:p>
          <a:p>
            <a:r>
              <a:rPr lang="en-US" dirty="0" smtClean="0"/>
              <a:t>Thales believed that all things were made of water</a:t>
            </a:r>
          </a:p>
          <a:p>
            <a:r>
              <a:rPr lang="en-US" dirty="0" smtClean="0"/>
              <a:t>But he did inspire others to think with logic</a:t>
            </a:r>
          </a:p>
          <a:p>
            <a:r>
              <a:rPr lang="en-US" dirty="0" smtClean="0"/>
              <a:t>He inspired Democritus who said that the universe was made of tiny particles that could not be split</a:t>
            </a:r>
          </a:p>
          <a:p>
            <a:r>
              <a:rPr lang="en-US" dirty="0" smtClean="0"/>
              <a:t>He called them atoms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268433"/>
          </a:xfrm>
        </p:spPr>
        <p:txBody>
          <a:bodyPr>
            <a:normAutofit/>
          </a:bodyPr>
          <a:lstStyle/>
          <a:p>
            <a:r>
              <a:rPr lang="en-US" dirty="0" smtClean="0"/>
              <a:t>The Greeks used their skills to develop sophisticates technology</a:t>
            </a:r>
          </a:p>
          <a:p>
            <a:r>
              <a:rPr lang="en-US" dirty="0" smtClean="0"/>
              <a:t>They invented water clocks and water mills</a:t>
            </a:r>
          </a:p>
          <a:p>
            <a:r>
              <a:rPr lang="en-US" dirty="0" smtClean="0"/>
              <a:t>They used steam power to operate mechanical statues and gadgets</a:t>
            </a:r>
            <a:endParaRPr lang="en-US" dirty="0"/>
          </a:p>
        </p:txBody>
      </p:sp>
      <p:pic>
        <p:nvPicPr>
          <p:cNvPr id="5" name="Content Placeholder 4" descr="300px-NAMA_Machine_d'Anticythère_1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r="12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46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pic>
        <p:nvPicPr>
          <p:cNvPr id="5" name="Content Placeholder 4" descr="ec333c6edfb708eb90d43eede4b5f835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" b="394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299099" cy="52684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Greeks discovered many concepts in mathematics</a:t>
            </a:r>
          </a:p>
          <a:p>
            <a:r>
              <a:rPr lang="en-US" dirty="0" smtClean="0"/>
              <a:t>Pythagoras thought numbers were the key to understanding the universe</a:t>
            </a:r>
          </a:p>
          <a:p>
            <a:r>
              <a:rPr lang="en-US" dirty="0" smtClean="0"/>
              <a:t>He developed “square numbers</a:t>
            </a:r>
          </a:p>
          <a:p>
            <a:r>
              <a:rPr lang="en-US" dirty="0" smtClean="0"/>
              <a:t>Students of geometry still learn his theorem today</a:t>
            </a:r>
          </a:p>
          <a:p>
            <a:r>
              <a:rPr lang="en-US" dirty="0" smtClean="0"/>
              <a:t>A theorem is a statement in mathematics that can be proved true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3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2684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Greeks made important contributions in Medicine </a:t>
            </a:r>
          </a:p>
          <a:p>
            <a:r>
              <a:rPr lang="en-US" dirty="0" smtClean="0"/>
              <a:t>Greek doctors looked for natural causes of illnesses instead of blaming them on the gods</a:t>
            </a:r>
          </a:p>
          <a:p>
            <a:r>
              <a:rPr lang="en-US" dirty="0" smtClean="0"/>
              <a:t>Their success brought them patients through out the ancient world</a:t>
            </a:r>
          </a:p>
          <a:p>
            <a:r>
              <a:rPr lang="en-US" dirty="0" smtClean="0"/>
              <a:t>Greek doctors practiced surgery and dentistry</a:t>
            </a:r>
            <a:endParaRPr lang="en-US" dirty="0"/>
          </a:p>
        </p:txBody>
      </p:sp>
      <p:pic>
        <p:nvPicPr>
          <p:cNvPr id="5" name="Content Placeholder 4" descr="bloodletting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r="6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501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Hippocrates</a:t>
            </a:r>
            <a:endParaRPr lang="en-US" dirty="0"/>
          </a:p>
        </p:txBody>
      </p:sp>
      <p:pic>
        <p:nvPicPr>
          <p:cNvPr id="5" name="Content Placeholder 4" descr="hippocratic-oath-medicine_dayala0332c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r="650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299099" cy="52684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Hippocrates became the best known Greek doctor</a:t>
            </a:r>
          </a:p>
          <a:p>
            <a:r>
              <a:rPr lang="en-US" dirty="0" smtClean="0"/>
              <a:t>He wrote many medical books and ran a school that trained new doctors</a:t>
            </a:r>
          </a:p>
          <a:p>
            <a:r>
              <a:rPr lang="en-US" dirty="0" smtClean="0"/>
              <a:t>He taught his students to diagnose patients by asking them questions and making observations so they could learn their symptoms </a:t>
            </a:r>
          </a:p>
          <a:p>
            <a:r>
              <a:rPr lang="en-US" dirty="0" smtClean="0"/>
              <a:t>He also had his students swear an oath to use their knowledge in ethical ways</a:t>
            </a:r>
          </a:p>
          <a:p>
            <a:r>
              <a:rPr lang="en-US" dirty="0" smtClean="0"/>
              <a:t>The Hippocratic oath is still used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0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Greeks and Egyptians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2684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city of Alexandria in Egypt became a center for the study of medicine</a:t>
            </a:r>
          </a:p>
          <a:p>
            <a:r>
              <a:rPr lang="en-US" dirty="0" smtClean="0"/>
              <a:t>The Greeks benefited from the knowledge of the Egyptians</a:t>
            </a:r>
          </a:p>
          <a:p>
            <a:r>
              <a:rPr lang="en-US" dirty="0" smtClean="0"/>
              <a:t>They began to study Human anatomy</a:t>
            </a:r>
          </a:p>
          <a:p>
            <a:r>
              <a:rPr lang="en-US" dirty="0" smtClean="0"/>
              <a:t>They discovered the brain was the center for thought and that the pulse sent blood through the arteries </a:t>
            </a:r>
            <a:endParaRPr lang="en-US" dirty="0"/>
          </a:p>
        </p:txBody>
      </p:sp>
      <p:pic>
        <p:nvPicPr>
          <p:cNvPr id="5" name="Content Placeholder 4" descr="pZ3Og2dAc3cI2LcoD3Al4jl72eJkfbmt4t8yenImKBVaiQDB_Rd1H6kmuBWtceBJ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r="16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637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of Alexandria</a:t>
            </a:r>
            <a:endParaRPr lang="en-US" dirty="0"/>
          </a:p>
        </p:txBody>
      </p:sp>
      <p:pic>
        <p:nvPicPr>
          <p:cNvPr id="5" name="Content Placeholder 4" descr="libraryalexandriainside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0"/>
          <a:stretch/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299099" cy="52684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Alexander went conquered new lands, He brought his Greek culture with him</a:t>
            </a:r>
          </a:p>
          <a:p>
            <a:r>
              <a:rPr lang="en-US" dirty="0" smtClean="0"/>
              <a:t>He founded the city of Alexandria in Egypt</a:t>
            </a:r>
          </a:p>
          <a:p>
            <a:r>
              <a:rPr lang="en-US" dirty="0" smtClean="0"/>
              <a:t>The city built a great library</a:t>
            </a:r>
          </a:p>
          <a:p>
            <a:r>
              <a:rPr lang="en-US" dirty="0" smtClean="0"/>
              <a:t>Their goal was to acquire a copy of every book in the world</a:t>
            </a:r>
          </a:p>
          <a:p>
            <a:r>
              <a:rPr lang="en-US" dirty="0" smtClean="0"/>
              <a:t>The collection grew to about 500,000 book rolls or scrolls</a:t>
            </a:r>
          </a:p>
        </p:txBody>
      </p:sp>
    </p:spTree>
    <p:extLst>
      <p:ext uri="{BB962C8B-B14F-4D97-AF65-F5344CB8AC3E}">
        <p14:creationId xmlns:p14="http://schemas.microsoft.com/office/powerpoint/2010/main" val="114184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Philosophy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518023" cy="5268434"/>
          </a:xfrm>
        </p:spPr>
        <p:txBody>
          <a:bodyPr>
            <a:noAutofit/>
          </a:bodyPr>
          <a:lstStyle/>
          <a:p>
            <a:r>
              <a:rPr lang="en-US" sz="2500" dirty="0" smtClean="0"/>
              <a:t>Greek Philosophers goal was to pursue wisdom</a:t>
            </a:r>
          </a:p>
          <a:p>
            <a:r>
              <a:rPr lang="en-US" sz="2500" dirty="0" smtClean="0"/>
              <a:t>Philosophy came from the Greek words meaning “love of wisdom.”</a:t>
            </a:r>
          </a:p>
          <a:p>
            <a:r>
              <a:rPr lang="en-US" sz="2500" dirty="0" smtClean="0"/>
              <a:t>The Greeks asked themselves – how do we know what is real? How can we determine what is true?</a:t>
            </a:r>
          </a:p>
          <a:p>
            <a:r>
              <a:rPr lang="en-US" sz="2500" dirty="0" smtClean="0"/>
              <a:t>They believed they could answer these questions by using the human power of reason</a:t>
            </a:r>
            <a:endParaRPr lang="en-US" sz="2500" dirty="0"/>
          </a:p>
        </p:txBody>
      </p:sp>
      <p:pic>
        <p:nvPicPr>
          <p:cNvPr id="6" name="Matrix - What is real? - movie quotes.mp4">
            <a:hlinkClick r:id="" action="ppaction://media"/>
          </p:cNvPr>
          <p:cNvPicPr>
            <a:picLocks noGrp="1" noChangeAspect="1"/>
          </p:cNvPicPr>
          <p:nvPr>
            <p:ph sz="quarter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9277" y="2303641"/>
            <a:ext cx="4295733" cy="3374522"/>
          </a:xfrm>
        </p:spPr>
      </p:pic>
    </p:spTree>
    <p:extLst>
      <p:ext uri="{BB962C8B-B14F-4D97-AF65-F5344CB8AC3E}">
        <p14:creationId xmlns:p14="http://schemas.microsoft.com/office/powerpoint/2010/main" val="121992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6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Scholars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268433"/>
          </a:xfrm>
        </p:spPr>
        <p:txBody>
          <a:bodyPr/>
          <a:lstStyle/>
          <a:p>
            <a:r>
              <a:rPr lang="en-US" dirty="0" smtClean="0"/>
              <a:t>Alexandria attracted some of the most important scholars in history</a:t>
            </a:r>
          </a:p>
          <a:p>
            <a:r>
              <a:rPr lang="en-US" dirty="0" smtClean="0"/>
              <a:t>Scholars translated the Hebrew bible into Greek, and wrote books about math and science </a:t>
            </a:r>
            <a:endParaRPr lang="en-US" dirty="0"/>
          </a:p>
        </p:txBody>
      </p:sp>
      <p:pic>
        <p:nvPicPr>
          <p:cNvPr id="5" name="Content Placeholder 4" descr="alexandriareconstruction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r="19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692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Culture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8092" y="1589567"/>
            <a:ext cx="4387707" cy="4572000"/>
          </a:xfrm>
        </p:spPr>
        <p:txBody>
          <a:bodyPr/>
          <a:lstStyle/>
          <a:p>
            <a:r>
              <a:rPr lang="en-US" dirty="0" smtClean="0"/>
              <a:t>Greek culture spread through Alexander's conquest</a:t>
            </a:r>
          </a:p>
          <a:p>
            <a:r>
              <a:rPr lang="en-US" dirty="0" smtClean="0"/>
              <a:t>In Italy, Greek culture would influence a new growing civilizations</a:t>
            </a:r>
          </a:p>
          <a:p>
            <a:r>
              <a:rPr lang="en-US" dirty="0" smtClean="0"/>
              <a:t>The Romans </a:t>
            </a:r>
            <a:endParaRPr lang="en-US" dirty="0"/>
          </a:p>
        </p:txBody>
      </p:sp>
      <p:pic>
        <p:nvPicPr>
          <p:cNvPr id="5" name="Content Placeholder 4" descr="1263881793RomeFootstepsPaul603x424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r="20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986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  <a:endParaRPr lang="en-US" dirty="0"/>
          </a:p>
        </p:txBody>
      </p:sp>
      <p:pic>
        <p:nvPicPr>
          <p:cNvPr id="5" name="Content Placeholder 4" descr="thinking-man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r="1320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299099" cy="5268433"/>
          </a:xfrm>
        </p:spPr>
        <p:txBody>
          <a:bodyPr/>
          <a:lstStyle/>
          <a:p>
            <a:r>
              <a:rPr lang="en-US" dirty="0" smtClean="0"/>
              <a:t>To increase their thinking power, the Greeks developed a system of reasoning known as logic</a:t>
            </a:r>
          </a:p>
          <a:p>
            <a:r>
              <a:rPr lang="en-US" dirty="0" smtClean="0"/>
              <a:t>Logic involves a step by step method of thinking through a problem 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6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2684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Socrates was an Athenian Philosopher</a:t>
            </a:r>
          </a:p>
          <a:p>
            <a:r>
              <a:rPr lang="en-US" dirty="0" smtClean="0"/>
              <a:t>He wandered around Athens drawing people into conversations</a:t>
            </a:r>
          </a:p>
          <a:p>
            <a:r>
              <a:rPr lang="en-US" dirty="0" smtClean="0"/>
              <a:t>In these discussions, Socrates asked questions after question to force his listener to think more clearly</a:t>
            </a:r>
          </a:p>
          <a:p>
            <a:r>
              <a:rPr lang="en-US" dirty="0" smtClean="0"/>
              <a:t>This method of teaching is called the Socratic Method</a:t>
            </a:r>
            <a:endParaRPr lang="en-US" dirty="0"/>
          </a:p>
        </p:txBody>
      </p:sp>
      <p:pic>
        <p:nvPicPr>
          <p:cNvPr id="5" name="Content Placeholder 4" descr="socrates_louvre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9" b="131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715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Socrates Cont.</a:t>
            </a:r>
            <a:endParaRPr lang="en-US" dirty="0"/>
          </a:p>
        </p:txBody>
      </p:sp>
      <p:pic>
        <p:nvPicPr>
          <p:cNvPr id="5" name="Content Placeholder 4" descr="David_-_The_Death_of_Socrate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1" r="2207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299099" cy="52684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Socrates’s discussions challenged traditional beliefs </a:t>
            </a:r>
          </a:p>
          <a:p>
            <a:r>
              <a:rPr lang="en-US" dirty="0" smtClean="0"/>
              <a:t>They got him into trouble with the leaders of Athens</a:t>
            </a:r>
          </a:p>
          <a:p>
            <a:r>
              <a:rPr lang="en-US" dirty="0" smtClean="0"/>
              <a:t>They charged him with corrupting the youth</a:t>
            </a:r>
          </a:p>
          <a:p>
            <a:r>
              <a:rPr lang="en-US" dirty="0" smtClean="0"/>
              <a:t>In the trial Socrates defended himself</a:t>
            </a:r>
          </a:p>
          <a:p>
            <a:r>
              <a:rPr lang="en-US" dirty="0" smtClean="0"/>
              <a:t>He was found guilty and sentenced to death in 399 B.C.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7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268433"/>
          </a:xfrm>
        </p:spPr>
        <p:txBody>
          <a:bodyPr>
            <a:normAutofit/>
          </a:bodyPr>
          <a:lstStyle/>
          <a:p>
            <a:r>
              <a:rPr lang="en-US" dirty="0" smtClean="0"/>
              <a:t>Plato was a student of Socrates</a:t>
            </a:r>
          </a:p>
          <a:p>
            <a:r>
              <a:rPr lang="en-US" dirty="0" smtClean="0"/>
              <a:t>He recorded his teachers ideas </a:t>
            </a:r>
          </a:p>
          <a:p>
            <a:r>
              <a:rPr lang="en-US" dirty="0" smtClean="0"/>
              <a:t>He founded a school of Philosophy called the Academy</a:t>
            </a:r>
          </a:p>
          <a:p>
            <a:r>
              <a:rPr lang="en-US" dirty="0" smtClean="0"/>
              <a:t>Academy means a school of higher learning</a:t>
            </a:r>
            <a:endParaRPr lang="en-US" dirty="0"/>
          </a:p>
        </p:txBody>
      </p:sp>
      <p:pic>
        <p:nvPicPr>
          <p:cNvPr id="5" name="Content Placeholder 4" descr="plato_cm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1" b="7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990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 </a:t>
            </a:r>
            <a:endParaRPr lang="en-US" dirty="0"/>
          </a:p>
        </p:txBody>
      </p:sp>
      <p:pic>
        <p:nvPicPr>
          <p:cNvPr id="5" name="Content Placeholder 4" descr="2012-10-17-aristotl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 b="470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299099" cy="52684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Aristotle was a student of Plato</a:t>
            </a:r>
          </a:p>
          <a:p>
            <a:r>
              <a:rPr lang="en-US" dirty="0" smtClean="0"/>
              <a:t>Later he set up his own school</a:t>
            </a:r>
          </a:p>
          <a:p>
            <a:r>
              <a:rPr lang="en-US" dirty="0" smtClean="0"/>
              <a:t>Aristotle sought knowledge through observation</a:t>
            </a:r>
          </a:p>
          <a:p>
            <a:r>
              <a:rPr lang="en-US" dirty="0" smtClean="0"/>
              <a:t>He analyzed data about everything</a:t>
            </a:r>
          </a:p>
          <a:p>
            <a:r>
              <a:rPr lang="en-US" dirty="0" smtClean="0"/>
              <a:t>His thinking has influenced many scholars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1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268433"/>
          </a:xfrm>
        </p:spPr>
        <p:txBody>
          <a:bodyPr>
            <a:normAutofit/>
          </a:bodyPr>
          <a:lstStyle/>
          <a:p>
            <a:r>
              <a:rPr lang="en-US" dirty="0" smtClean="0"/>
              <a:t>The Greeks search for wisdom led them to study the past</a:t>
            </a:r>
          </a:p>
          <a:p>
            <a:r>
              <a:rPr lang="en-US" dirty="0" smtClean="0"/>
              <a:t>The Greek writer Herodotus is often called “the father of history”</a:t>
            </a:r>
          </a:p>
          <a:p>
            <a:r>
              <a:rPr lang="en-US" dirty="0" smtClean="0"/>
              <a:t>In his master work, “The Histories” he investigates the causes of conflict between the Greeks and the Persians </a:t>
            </a:r>
            <a:endParaRPr lang="en-US" dirty="0"/>
          </a:p>
        </p:txBody>
      </p:sp>
      <p:pic>
        <p:nvPicPr>
          <p:cNvPr id="5" name="Content Placeholder 4" descr="herodotus-1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b="8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023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</a:t>
            </a:r>
            <a:endParaRPr lang="en-US" dirty="0"/>
          </a:p>
        </p:txBody>
      </p:sp>
      <p:pic>
        <p:nvPicPr>
          <p:cNvPr id="5" name="Content Placeholder 4" descr="plato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b="882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299099" cy="5268433"/>
          </a:xfrm>
        </p:spPr>
        <p:txBody>
          <a:bodyPr>
            <a:normAutofit/>
          </a:bodyPr>
          <a:lstStyle/>
          <a:p>
            <a:r>
              <a:rPr lang="en-US" dirty="0" smtClean="0"/>
              <a:t>Greek thinkers discussed politics and government</a:t>
            </a:r>
          </a:p>
          <a:p>
            <a:r>
              <a:rPr lang="en-US" dirty="0" smtClean="0"/>
              <a:t>Plato wrote a book called “The Republic”</a:t>
            </a:r>
          </a:p>
          <a:p>
            <a:r>
              <a:rPr lang="en-US" dirty="0" smtClean="0"/>
              <a:t>He thought the ideal city-state would be run by philosopher-kings, who had the wisdom to make right decisions</a:t>
            </a:r>
          </a:p>
          <a:p>
            <a:r>
              <a:rPr lang="en-US" dirty="0" smtClean="0"/>
              <a:t>Such leaders would not be elected by the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6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1031</TotalTime>
  <Words>815</Words>
  <Application>Microsoft Macintosh PowerPoint</Application>
  <PresentationFormat>On-screen Show (4:3)</PresentationFormat>
  <Paragraphs>98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PowerPoint Presentation</vt:lpstr>
      <vt:lpstr>Greek Philosophy </vt:lpstr>
      <vt:lpstr>Logic</vt:lpstr>
      <vt:lpstr>Socrates</vt:lpstr>
      <vt:lpstr>Socrates Cont.</vt:lpstr>
      <vt:lpstr>Plato</vt:lpstr>
      <vt:lpstr>Aristotle </vt:lpstr>
      <vt:lpstr>History</vt:lpstr>
      <vt:lpstr>Politics </vt:lpstr>
      <vt:lpstr>Politics Cont.</vt:lpstr>
      <vt:lpstr>Science</vt:lpstr>
      <vt:lpstr>Natural Sciences</vt:lpstr>
      <vt:lpstr>Natural Sciences Cont.</vt:lpstr>
      <vt:lpstr>Technology</vt:lpstr>
      <vt:lpstr>Mathematics</vt:lpstr>
      <vt:lpstr>Medicine</vt:lpstr>
      <vt:lpstr>Hippocrates</vt:lpstr>
      <vt:lpstr>Greeks and Egyptians</vt:lpstr>
      <vt:lpstr>The Library of Alexandria</vt:lpstr>
      <vt:lpstr>City of Scholars</vt:lpstr>
      <vt:lpstr>Greek Culture Spreads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Greek Learning</dc:title>
  <dc:creator>jfimon</dc:creator>
  <cp:lastModifiedBy>jfimon</cp:lastModifiedBy>
  <cp:revision>13</cp:revision>
  <dcterms:created xsi:type="dcterms:W3CDTF">2013-02-20T21:08:18Z</dcterms:created>
  <dcterms:modified xsi:type="dcterms:W3CDTF">2013-02-21T14:19:28Z</dcterms:modified>
</cp:coreProperties>
</file>