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595" autoAdjust="0"/>
  </p:normalViewPr>
  <p:slideViewPr>
    <p:cSldViewPr snapToGrid="0" snapToObjects="1">
      <p:cViewPr varScale="1">
        <p:scale>
          <a:sx n="105" d="100"/>
          <a:sy n="105" d="100"/>
        </p:scale>
        <p:origin x="-10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06040A78-2A4B-4566-8626-79DE0D4C1085}" type="datetimeFigureOut">
              <a:rPr lang="en-US" smtClean="0"/>
              <a:t>2/1/13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06040A78-2A4B-4566-8626-79DE0D4C1085}" type="datetimeFigureOut">
              <a:rPr lang="en-US" smtClean="0"/>
              <a:t>2/1/13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06040A78-2A4B-4566-8626-79DE0D4C1085}" type="datetimeFigureOut">
              <a:rPr lang="en-US" smtClean="0"/>
              <a:t>2/1/13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2/1/13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197048"/>
            <a:ext cx="6762749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Athens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athens_view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3810"/>
            <a:ext cx="7600950" cy="430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75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The Boule 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Content Placeholder 4" descr="Funeral-Oration-Pericle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7" r="1532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0" y="689430"/>
            <a:ext cx="4165173" cy="563638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The boule was a 500 person council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The council helped decide which issues should be brought before the assembly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Members were chosen by lot, or at random, from among the citizens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Every male citizen had a chance to serve on the council 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591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654" y="0"/>
            <a:ext cx="7583487" cy="1044388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The Courts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714" y="1044388"/>
            <a:ext cx="4219348" cy="5632183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The 3</a:t>
            </a:r>
            <a:r>
              <a:rPr lang="en-US" sz="2600" baseline="30000" dirty="0" smtClean="0">
                <a:solidFill>
                  <a:schemeClr val="tx1"/>
                </a:solidFill>
              </a:rPr>
              <a:t>rd</a:t>
            </a:r>
            <a:r>
              <a:rPr lang="en-US" sz="2600" dirty="0" smtClean="0">
                <a:solidFill>
                  <a:schemeClr val="tx1"/>
                </a:solidFill>
              </a:rPr>
              <a:t> key component was the court system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Athens had many different courts, each of which decided different types of cases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Juries in Athens were much larger then modern day ones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Several hundred to several thousand might serve on a single jury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what have the greeks ever done for us 9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9" r="92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77456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 Limited Democracy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Content Placeholder 4" descr="women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" r="212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4249840" cy="4884057"/>
          </a:xfrm>
        </p:spPr>
        <p:txBody>
          <a:bodyPr/>
          <a:lstStyle/>
          <a:p>
            <a:r>
              <a:rPr lang="en-US" sz="2600" dirty="0" smtClean="0">
                <a:solidFill>
                  <a:schemeClr val="tx1"/>
                </a:solidFill>
              </a:rPr>
              <a:t>Athens was not completely democratic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Women could not vote or hold office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Foreigners, even those from another Greek city-state, could not be citizens 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Slaves had no rights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94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Direct Democracy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333" y="1828800"/>
            <a:ext cx="4267729" cy="4787295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Athenians practiced direct democracy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Direct democracy is a system in which citizens participate directly in the decision making process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It worked in Athens, because it had the population of a city-state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1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0" r="231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76890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Representative Democracy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Content Placeholder 4" descr="10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137" b="-46137"/>
          <a:stretch>
            <a:fillRect/>
          </a:stretch>
        </p:blipFill>
        <p:spPr>
          <a:xfrm>
            <a:off x="399143" y="1548190"/>
            <a:ext cx="4037919" cy="521304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0" y="1828800"/>
            <a:ext cx="4261935" cy="4932438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Most democracies today are representative democracies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Citizens elect others to represent them in government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These representatives make decisions and pass laws on behalf of the people. 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20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Greek Society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4"/>
          </p:nvPr>
        </p:nvSpPr>
        <p:spPr>
          <a:xfrm>
            <a:off x="502936" y="1828801"/>
            <a:ext cx="3934127" cy="20574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Free Citizens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1. Aristocracy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2. Small Farmers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3. Tenant Farmers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5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Not Free People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6. Slaves 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437064" y="1828801"/>
            <a:ext cx="4188284" cy="2057400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Free Non- Citizens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4. Women and children born of Citizens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5. Resident Aliens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8" name="Content Placeholder 7" descr="periander_vat2.jpg"/>
          <p:cNvPicPr>
            <a:picLocks noGrp="1" noChangeAspect="1"/>
          </p:cNvPicPr>
          <p:nvPr>
            <p:ph sz="half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49" b="18749"/>
          <a:stretch>
            <a:fillRect/>
          </a:stretch>
        </p:blipFill>
        <p:spPr>
          <a:xfrm>
            <a:off x="4711700" y="3886201"/>
            <a:ext cx="3657600" cy="2563812"/>
          </a:xfrm>
        </p:spPr>
      </p:pic>
    </p:spTree>
    <p:extLst>
      <p:ext uri="{BB962C8B-B14F-4D97-AF65-F5344CB8AC3E}">
        <p14:creationId xmlns:p14="http://schemas.microsoft.com/office/powerpoint/2010/main" val="3057135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654" y="352095"/>
            <a:ext cx="7583487" cy="796646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Before Democracy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65215" y="1148742"/>
            <a:ext cx="4111499" cy="4899634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Many Greek city-states used a type of government called an oligarchy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In an oligarchy, political power is held by a small group of people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members of the oligarchy were those of the aristocracy 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" name="Content Placeholder 9" descr="aristocracy.gif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491" r="9844" b="-21828"/>
          <a:stretch/>
        </p:blipFill>
        <p:spPr>
          <a:xfrm>
            <a:off x="4688541" y="1018419"/>
            <a:ext cx="3657600" cy="4219575"/>
          </a:xfrm>
        </p:spPr>
      </p:pic>
    </p:spTree>
    <p:extLst>
      <p:ext uri="{BB962C8B-B14F-4D97-AF65-F5344CB8AC3E}">
        <p14:creationId xmlns:p14="http://schemas.microsoft.com/office/powerpoint/2010/main" val="1278099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Tyranny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Content Placeholder 4" descr="180px-Cleisthene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8" b="5818"/>
          <a:stretch>
            <a:fillRect/>
          </a:stretch>
        </p:blipFill>
        <p:spPr>
          <a:xfrm>
            <a:off x="352425" y="1828800"/>
            <a:ext cx="3657600" cy="42195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4366" y="176048"/>
            <a:ext cx="4765316" cy="6312566"/>
          </a:xfrm>
        </p:spPr>
        <p:txBody>
          <a:bodyPr>
            <a:noAutofit/>
          </a:bodyPr>
          <a:lstStyle/>
          <a:p>
            <a:r>
              <a:rPr lang="en-US" sz="2500" dirty="0" smtClean="0">
                <a:solidFill>
                  <a:schemeClr val="tx1"/>
                </a:solidFill>
              </a:rPr>
              <a:t>Then the first tyrants, or strong leaders emerged to champion the interests of the citizens</a:t>
            </a:r>
          </a:p>
          <a:p>
            <a:r>
              <a:rPr lang="en-US" sz="2500" dirty="0" smtClean="0">
                <a:solidFill>
                  <a:schemeClr val="tx1"/>
                </a:solidFill>
              </a:rPr>
              <a:t>Tyrannies are governments run by a single strong ruler</a:t>
            </a:r>
          </a:p>
          <a:p>
            <a:r>
              <a:rPr lang="en-US" sz="2500" dirty="0" smtClean="0">
                <a:solidFill>
                  <a:schemeClr val="tx1"/>
                </a:solidFill>
              </a:rPr>
              <a:t>They were usually members of the Aristocracy</a:t>
            </a:r>
          </a:p>
          <a:p>
            <a:r>
              <a:rPr lang="en-US" sz="2500" dirty="0" smtClean="0">
                <a:solidFill>
                  <a:schemeClr val="tx1"/>
                </a:solidFill>
              </a:rPr>
              <a:t>By promising land and other benefits to the poor, a tyrant won popular support</a:t>
            </a:r>
          </a:p>
          <a:p>
            <a:r>
              <a:rPr lang="en-US" sz="2500" dirty="0" smtClean="0">
                <a:solidFill>
                  <a:schemeClr val="tx1"/>
                </a:solidFill>
              </a:rPr>
              <a:t>Many tyrants would not fulfill their promises. Many ruled harshly. </a:t>
            </a:r>
            <a:endParaRPr lang="en-US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331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Power of the People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9775" y="1828800"/>
            <a:ext cx="4047287" cy="4219575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Some city-states, led by Athens example, moved toward rule by the many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Greeks called this form of government a democracy, which means “rule by the people”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athens1.gif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3" t="-26806" r="1" b="-26806"/>
          <a:stretch/>
        </p:blipFill>
        <p:spPr>
          <a:xfrm>
            <a:off x="4687888" y="1828800"/>
            <a:ext cx="4154487" cy="4219575"/>
          </a:xfrm>
        </p:spPr>
      </p:pic>
    </p:spTree>
    <p:extLst>
      <p:ext uri="{BB962C8B-B14F-4D97-AF65-F5344CB8AC3E}">
        <p14:creationId xmlns:p14="http://schemas.microsoft.com/office/powerpoint/2010/main" val="1595632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981" y="934969"/>
            <a:ext cx="3809827" cy="645748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The Beginnings of Democracy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748" y="1828800"/>
            <a:ext cx="4036060" cy="4609515"/>
          </a:xfrm>
        </p:spPr>
        <p:txBody>
          <a:bodyPr>
            <a:normAutofit fontScale="92500" lnSpcReduction="10000"/>
          </a:bodyPr>
          <a:lstStyle/>
          <a:p>
            <a:r>
              <a:rPr lang="en-US" sz="25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“When in question of settling private disputes, everyone is equal before the law. When it is a question of putting one person before another in positions of public responsibility, what counts is not membership in a particular class, but the actual ability which the man possesses.”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                </a:t>
            </a:r>
            <a:r>
              <a:rPr lang="en-US" sz="25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~ Pericles</a:t>
            </a:r>
            <a:r>
              <a:rPr lang="en-US" sz="2500" i="1" dirty="0" smtClean="0">
                <a:solidFill>
                  <a:schemeClr val="tx1"/>
                </a:solidFill>
              </a:rPr>
              <a:t>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9808" y="238923"/>
            <a:ext cx="4652154" cy="642574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Democracy slowly formed in Athens over a 150 year period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Leaders continued to make reforms, or changes to the government system, to make it more equal for all people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Examples include: expanded the requirements of those who can vote and paying citizens for participating in civic duties, like jury service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 Athenians were proud of what they gad achieved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985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3909077" cy="1044388"/>
          </a:xfrm>
        </p:spPr>
        <p:txBody>
          <a:bodyPr/>
          <a:lstStyle/>
          <a:p>
            <a:r>
              <a:rPr lang="en-US" dirty="0" smtClean="0"/>
              <a:t>Education for Democracy </a:t>
            </a:r>
            <a:endParaRPr lang="en-US" dirty="0"/>
          </a:p>
        </p:txBody>
      </p:sp>
      <p:pic>
        <p:nvPicPr>
          <p:cNvPr id="5" name="Content Placeholder 4" descr="educ2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921" b="-36921"/>
          <a:stretch>
            <a:fillRect/>
          </a:stretch>
        </p:blipFill>
        <p:spPr>
          <a:xfrm>
            <a:off x="387350" y="1425575"/>
            <a:ext cx="4049713" cy="4622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0" y="591018"/>
            <a:ext cx="4263715" cy="6086220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Education helped promote the growth of democracy in Athens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The education students received was designed to produce well-rounded citizens who could take part in public life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Some girls could read and write, most education was reserved for boys. 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419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Athenian Democracy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922" y="1828800"/>
            <a:ext cx="4022140" cy="4219575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Citizens eventually ran all parts of the government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most important parts of the government were the assembly, the council and the courts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acropolis-athen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85" r="204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29133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The Assembly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619" y="1572381"/>
            <a:ext cx="4231443" cy="5092095"/>
          </a:xfrm>
        </p:spPr>
        <p:txBody>
          <a:bodyPr>
            <a:normAutofit/>
          </a:bodyPr>
          <a:lstStyle/>
          <a:p>
            <a:r>
              <a:rPr lang="en-US" sz="2500" dirty="0" smtClean="0">
                <a:solidFill>
                  <a:schemeClr val="tx1"/>
                </a:solidFill>
              </a:rPr>
              <a:t>The main political body of Athens was the assembly </a:t>
            </a:r>
          </a:p>
          <a:p>
            <a:r>
              <a:rPr lang="en-US" sz="2500" dirty="0" smtClean="0">
                <a:solidFill>
                  <a:schemeClr val="tx1"/>
                </a:solidFill>
              </a:rPr>
              <a:t>All free adult males had the right to attend</a:t>
            </a:r>
          </a:p>
          <a:p>
            <a:r>
              <a:rPr lang="en-US" sz="2500" dirty="0" smtClean="0">
                <a:solidFill>
                  <a:schemeClr val="tx1"/>
                </a:solidFill>
              </a:rPr>
              <a:t>Meetings took place 40 times a year</a:t>
            </a:r>
          </a:p>
          <a:p>
            <a:r>
              <a:rPr lang="en-US" sz="2500" dirty="0" smtClean="0">
                <a:solidFill>
                  <a:schemeClr val="tx1"/>
                </a:solidFill>
              </a:rPr>
              <a:t>Everyone had the right to speak, from the poorest farmer to the richest aristocrat </a:t>
            </a:r>
            <a:endParaRPr lang="en-US" sz="25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as-assembly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683" b="-28683"/>
          <a:stretch>
            <a:fillRect/>
          </a:stretch>
        </p:blipFill>
        <p:spPr>
          <a:xfrm>
            <a:off x="4547810" y="1828800"/>
            <a:ext cx="4172857" cy="4219575"/>
          </a:xfrm>
        </p:spPr>
      </p:pic>
    </p:spTree>
    <p:extLst>
      <p:ext uri="{BB962C8B-B14F-4D97-AF65-F5344CB8AC3E}">
        <p14:creationId xmlns:p14="http://schemas.microsoft.com/office/powerpoint/2010/main" val="3735216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94</TotalTime>
  <Words>600</Words>
  <Application>Microsoft Macintosh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Revolution</vt:lpstr>
      <vt:lpstr>Athens </vt:lpstr>
      <vt:lpstr>Ancient Greek Society</vt:lpstr>
      <vt:lpstr>Before Democracy</vt:lpstr>
      <vt:lpstr>Tyranny</vt:lpstr>
      <vt:lpstr>Power of the People </vt:lpstr>
      <vt:lpstr>The Beginnings of Democracy</vt:lpstr>
      <vt:lpstr>Education for Democracy </vt:lpstr>
      <vt:lpstr>Athenian Democracy </vt:lpstr>
      <vt:lpstr>The Assembly </vt:lpstr>
      <vt:lpstr>The Boule </vt:lpstr>
      <vt:lpstr>The Courts</vt:lpstr>
      <vt:lpstr>A Limited Democracy</vt:lpstr>
      <vt:lpstr>Direct Democracy</vt:lpstr>
      <vt:lpstr>Representative Democracy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Athans </dc:title>
  <dc:creator>jfimon</dc:creator>
  <cp:lastModifiedBy>jfimon</cp:lastModifiedBy>
  <cp:revision>8</cp:revision>
  <dcterms:created xsi:type="dcterms:W3CDTF">2013-02-01T15:27:08Z</dcterms:created>
  <dcterms:modified xsi:type="dcterms:W3CDTF">2013-02-01T17:01:31Z</dcterms:modified>
</cp:coreProperties>
</file>