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21" autoAdjust="0"/>
  </p:normalViewPr>
  <p:slideViewPr>
    <p:cSldViewPr snapToGrid="0" snapToObjects="1">
      <p:cViewPr varScale="1">
        <p:scale>
          <a:sx n="54" d="100"/>
          <a:sy n="54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0CD6-ED2B-604D-B636-D071AAA9DE91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71FD38-45C8-F84A-850A-E171F0686D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Gupta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2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648889"/>
          </a:xfrm>
        </p:spPr>
        <p:txBody>
          <a:bodyPr/>
          <a:lstStyle/>
          <a:p>
            <a:r>
              <a:rPr lang="en-US" dirty="0" smtClean="0"/>
              <a:t>The Decimal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26172"/>
            <a:ext cx="4500372" cy="6031827"/>
          </a:xfrm>
        </p:spPr>
        <p:txBody>
          <a:bodyPr>
            <a:normAutofit/>
          </a:bodyPr>
          <a:lstStyle/>
          <a:p>
            <a:r>
              <a:rPr lang="en-US" dirty="0" smtClean="0"/>
              <a:t>One major development was the concept of zero as a number and as a numeral</a:t>
            </a:r>
          </a:p>
          <a:p>
            <a:r>
              <a:rPr lang="en-US" dirty="0" smtClean="0"/>
              <a:t>A numeral is a symbol used to represent a number</a:t>
            </a:r>
          </a:p>
          <a:p>
            <a:r>
              <a:rPr lang="en-US" dirty="0" smtClean="0"/>
              <a:t>Their greatest achievement was the decimal system</a:t>
            </a:r>
          </a:p>
          <a:p>
            <a:r>
              <a:rPr lang="en-US" dirty="0" smtClean="0"/>
              <a:t>A counting system based on units of 10</a:t>
            </a:r>
          </a:p>
          <a:p>
            <a:r>
              <a:rPr lang="en-US" dirty="0" smtClean="0"/>
              <a:t>Together these advances were the basis for Arabic numerals, the numbers we use today</a:t>
            </a:r>
            <a:endParaRPr lang="en-US" dirty="0"/>
          </a:p>
        </p:txBody>
      </p:sp>
      <p:pic>
        <p:nvPicPr>
          <p:cNvPr id="5" name="Content Placeholder 4" descr="main-qimg-558591e3ec8c71464c813a2d15f3d6ed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535" b="-78535"/>
          <a:stretch>
            <a:fillRect/>
          </a:stretch>
        </p:blipFill>
        <p:spPr>
          <a:xfrm>
            <a:off x="4391263" y="107096"/>
            <a:ext cx="4620770" cy="7236663"/>
          </a:xfrm>
        </p:spPr>
      </p:pic>
    </p:spTree>
    <p:extLst>
      <p:ext uri="{BB962C8B-B14F-4D97-AF65-F5344CB8AC3E}">
        <p14:creationId xmlns:p14="http://schemas.microsoft.com/office/powerpoint/2010/main" val="428317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6731" cy="1457979"/>
          </a:xfrm>
        </p:spPr>
        <p:txBody>
          <a:bodyPr/>
          <a:lstStyle/>
          <a:p>
            <a:r>
              <a:rPr lang="en-US" dirty="0" smtClean="0"/>
              <a:t>A New </a:t>
            </a:r>
            <a:r>
              <a:rPr lang="en-US" dirty="0"/>
              <a:t>W</a:t>
            </a:r>
            <a:r>
              <a:rPr lang="en-US" dirty="0" smtClean="0"/>
              <a:t>orld of Mathematics </a:t>
            </a:r>
            <a:endParaRPr lang="en-US" dirty="0"/>
          </a:p>
        </p:txBody>
      </p:sp>
      <p:pic>
        <p:nvPicPr>
          <p:cNvPr id="5" name="Content Placeholder 4" descr="2009 Leslie Eichl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r="3087"/>
          <a:stretch>
            <a:fillRect/>
          </a:stretch>
        </p:blipFill>
        <p:spPr>
          <a:xfrm>
            <a:off x="463791" y="1724449"/>
            <a:ext cx="3776472" cy="45838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2"/>
            <a:ext cx="4495800" cy="5271247"/>
          </a:xfrm>
        </p:spPr>
        <p:txBody>
          <a:bodyPr>
            <a:noAutofit/>
          </a:bodyPr>
          <a:lstStyle/>
          <a:p>
            <a:r>
              <a:rPr lang="en-US" sz="2500" dirty="0" smtClean="0"/>
              <a:t>Combining a decimal system with the number zero transformed mathematics</a:t>
            </a:r>
          </a:p>
          <a:p>
            <a:r>
              <a:rPr lang="en-US" sz="2500" dirty="0" smtClean="0"/>
              <a:t>Operations, like multiplication were very difficult under other number systems</a:t>
            </a:r>
          </a:p>
          <a:p>
            <a:r>
              <a:rPr lang="en-US" sz="2500" dirty="0" smtClean="0"/>
              <a:t>Their number system opened the door for advances in math, like algebra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1513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9859"/>
            <a:ext cx="4500372" cy="5308926"/>
          </a:xfrm>
        </p:spPr>
        <p:txBody>
          <a:bodyPr>
            <a:noAutofit/>
          </a:bodyPr>
          <a:lstStyle/>
          <a:p>
            <a:r>
              <a:rPr lang="en-US" sz="2600" dirty="0" smtClean="0"/>
              <a:t>Aryabhata</a:t>
            </a:r>
            <a:r>
              <a:rPr lang="en-US" sz="2600" dirty="0" smtClean="0"/>
              <a:t> was an important Indian mathematician and astronomer</a:t>
            </a:r>
          </a:p>
          <a:p>
            <a:r>
              <a:rPr lang="en-US" sz="2600" dirty="0" smtClean="0"/>
              <a:t>He wrote a book covering arithmetic, algebra and trigonometry</a:t>
            </a:r>
          </a:p>
          <a:p>
            <a:r>
              <a:rPr lang="en-US" sz="2600" dirty="0" smtClean="0"/>
              <a:t>Hundreds of years later, Europeans used his book to learn how to find an area of a triangle or the volume of spheres </a:t>
            </a:r>
            <a:endParaRPr lang="en-US" sz="2600" dirty="0"/>
          </a:p>
        </p:txBody>
      </p:sp>
      <p:pic>
        <p:nvPicPr>
          <p:cNvPr id="5" name="Content Placeholder 4" descr="aryabhat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b="5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035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 </a:t>
            </a:r>
            <a:endParaRPr lang="en-US" dirty="0"/>
          </a:p>
        </p:txBody>
      </p:sp>
      <p:pic>
        <p:nvPicPr>
          <p:cNvPr id="5" name="Content Placeholder 4" descr="fla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259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2"/>
            <a:ext cx="4495800" cy="527124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Aryabhata</a:t>
            </a:r>
            <a:r>
              <a:rPr lang="en-US" sz="2600" dirty="0" smtClean="0"/>
              <a:t> was the first astronomer to state that the Earth rotates or spins to create day and night</a:t>
            </a:r>
          </a:p>
          <a:p>
            <a:r>
              <a:rPr lang="en-US" sz="2600" dirty="0" smtClean="0"/>
              <a:t>He discovered that eclipses were caused by the motion of the earth and moon</a:t>
            </a:r>
          </a:p>
          <a:p>
            <a:r>
              <a:rPr lang="en-US" sz="2600" dirty="0" smtClean="0"/>
              <a:t>He discovered that the moon shines because it reflects sunlight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28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6752"/>
            <a:ext cx="4500372" cy="527124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Indian doctors write medical textbooks that describe more than a thousand diseases.</a:t>
            </a:r>
          </a:p>
          <a:p>
            <a:r>
              <a:rPr lang="en-US" sz="2600" dirty="0" smtClean="0"/>
              <a:t>They explain how to make hundreds of medicines from plants, animal parts and minerals</a:t>
            </a:r>
          </a:p>
          <a:p>
            <a:r>
              <a:rPr lang="en-US" sz="2600" dirty="0" smtClean="0"/>
              <a:t>They explain how to treat problems such as broken bones or blindness</a:t>
            </a:r>
            <a:endParaRPr lang="en-US" sz="2600" dirty="0"/>
          </a:p>
        </p:txBody>
      </p:sp>
      <p:pic>
        <p:nvPicPr>
          <p:cNvPr id="5" name="Content Placeholder 4" descr="scans-img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 b="1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195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373498"/>
          </a:xfrm>
        </p:spPr>
        <p:txBody>
          <a:bodyPr/>
          <a:lstStyle/>
          <a:p>
            <a:r>
              <a:rPr lang="en-US" dirty="0" smtClean="0"/>
              <a:t>Metallurgy </a:t>
            </a:r>
            <a:endParaRPr lang="en-US" dirty="0"/>
          </a:p>
        </p:txBody>
      </p:sp>
      <p:pic>
        <p:nvPicPr>
          <p:cNvPr id="8" name="Content Placeholder 7" descr="fork 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b="10658"/>
          <a:stretch>
            <a:fillRect/>
          </a:stretch>
        </p:blipFill>
        <p:spPr/>
      </p:pic>
      <p:pic>
        <p:nvPicPr>
          <p:cNvPr id="9" name="Content Placeholder 8" descr="ap5021070c.jpg"/>
          <p:cNvPicPr>
            <a:picLocks noGrp="1" noChangeAspect="1"/>
          </p:cNvPicPr>
          <p:nvPr>
            <p:ph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40" r="-76440"/>
          <a:stretch>
            <a:fillRect/>
          </a:stretch>
        </p:blipFill>
        <p:spPr>
          <a:xfrm>
            <a:off x="4131152" y="3913094"/>
            <a:ext cx="5012848" cy="268099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902670"/>
            <a:ext cx="4500372" cy="5955329"/>
          </a:xfrm>
        </p:spPr>
        <p:txBody>
          <a:bodyPr>
            <a:normAutofit/>
          </a:bodyPr>
          <a:lstStyle/>
          <a:p>
            <a:r>
              <a:rPr lang="en-US" sz="2600" dirty="0" err="1"/>
              <a:t>Gutpa</a:t>
            </a:r>
            <a:r>
              <a:rPr lang="en-US" sz="2600" dirty="0"/>
              <a:t> artists made progress in metallurgy</a:t>
            </a:r>
          </a:p>
          <a:p>
            <a:r>
              <a:rPr lang="en-US" sz="2600" dirty="0"/>
              <a:t>The science that deals with extracting metals from ore to create useful things</a:t>
            </a:r>
          </a:p>
          <a:p>
            <a:r>
              <a:rPr lang="en-US" sz="2600" dirty="0"/>
              <a:t>The iron pillar of Delhi is a 23 foot high column made from a single piece of Iron. </a:t>
            </a:r>
          </a:p>
          <a:p>
            <a:r>
              <a:rPr lang="en-US" sz="2600" dirty="0"/>
              <a:t>It has stood outside for more than 1,500 years without turning to rust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eLittlePigs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8" b="13938"/>
          <a:stretch>
            <a:fillRect/>
          </a:stretch>
        </p:blipFill>
        <p:spPr>
          <a:xfrm>
            <a:off x="1" y="0"/>
            <a:ext cx="4294908" cy="3492500"/>
          </a:xfrm>
        </p:spPr>
      </p:pic>
      <p:pic>
        <p:nvPicPr>
          <p:cNvPr id="5" name="Picture 4" descr="250px-Chess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-17318"/>
            <a:ext cx="3175000" cy="3509818"/>
          </a:xfrm>
          <a:prstGeom prst="rect">
            <a:avLst/>
          </a:prstGeom>
        </p:spPr>
      </p:pic>
      <p:pic>
        <p:nvPicPr>
          <p:cNvPr id="6" name="Picture 5" descr="image_5_4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09" y="0"/>
            <a:ext cx="2055090" cy="3492500"/>
          </a:xfrm>
          <a:prstGeom prst="rect">
            <a:avLst/>
          </a:prstGeom>
        </p:spPr>
      </p:pic>
      <p:pic>
        <p:nvPicPr>
          <p:cNvPr id="7" name="Picture 6" descr="2009 Leslie Eichl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408"/>
            <a:ext cx="2621973" cy="3261591"/>
          </a:xfrm>
          <a:prstGeom prst="rect">
            <a:avLst/>
          </a:prstGeom>
        </p:spPr>
      </p:pic>
      <p:pic>
        <p:nvPicPr>
          <p:cNvPr id="8" name="Picture 7" descr="fla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73" y="3492500"/>
            <a:ext cx="3438629" cy="3365500"/>
          </a:xfrm>
          <a:prstGeom prst="rect">
            <a:avLst/>
          </a:prstGeom>
        </p:spPr>
      </p:pic>
      <p:pic>
        <p:nvPicPr>
          <p:cNvPr id="9" name="Picture 8" descr="les-m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492500"/>
            <a:ext cx="3556000" cy="3365500"/>
          </a:xfrm>
          <a:prstGeom prst="rect">
            <a:avLst/>
          </a:prstGeom>
        </p:spPr>
      </p:pic>
      <p:pic>
        <p:nvPicPr>
          <p:cNvPr id="10" name="Picture 9" descr="fork 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05" y="2880520"/>
            <a:ext cx="881694" cy="30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N</a:t>
            </a:r>
            <a:r>
              <a:rPr lang="en-US" dirty="0" smtClean="0"/>
              <a:t>ew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86752"/>
            <a:ext cx="4500372" cy="527124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About 500 years after the fall of the </a:t>
            </a:r>
            <a:r>
              <a:rPr lang="en-US" sz="2600" dirty="0" smtClean="0"/>
              <a:t>Maurya</a:t>
            </a:r>
            <a:r>
              <a:rPr lang="en-US" sz="2600" dirty="0" smtClean="0"/>
              <a:t>, The Gupta dynasty united northern India</a:t>
            </a:r>
          </a:p>
          <a:p>
            <a:r>
              <a:rPr lang="en-US" sz="2600" dirty="0" smtClean="0"/>
              <a:t>Chandra Gupta I gained control of a kingdom in the Ganges Basin</a:t>
            </a:r>
          </a:p>
          <a:p>
            <a:r>
              <a:rPr lang="en-US" sz="2600" dirty="0" smtClean="0"/>
              <a:t>He quickly expanded his territory across the Basin</a:t>
            </a:r>
            <a:endParaRPr lang="en-US" sz="2600" dirty="0"/>
          </a:p>
        </p:txBody>
      </p:sp>
      <p:pic>
        <p:nvPicPr>
          <p:cNvPr id="6" name="Content Placeholder 5" descr="Samudragupta-gold-coi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r="8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57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Exterminator of Kings</a:t>
            </a:r>
            <a:endParaRPr lang="en-US" dirty="0"/>
          </a:p>
        </p:txBody>
      </p:sp>
      <p:pic>
        <p:nvPicPr>
          <p:cNvPr id="5" name="Content Placeholder 4" descr="250px-Gupta_Empire_320_-_600_ad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653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2"/>
            <a:ext cx="4495800" cy="527124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His son, </a:t>
            </a:r>
            <a:r>
              <a:rPr lang="en-US" sz="2600" dirty="0" smtClean="0"/>
              <a:t>Samudra</a:t>
            </a:r>
            <a:r>
              <a:rPr lang="en-US" sz="2600" dirty="0" smtClean="0"/>
              <a:t>,  conquered most of the remaining Kingdoms in the North</a:t>
            </a:r>
          </a:p>
          <a:p>
            <a:r>
              <a:rPr lang="en-US" sz="2600" dirty="0" smtClean="0"/>
              <a:t>Under his son, Chandra Gupta II, the empire reached it greatest size</a:t>
            </a:r>
          </a:p>
          <a:p>
            <a:r>
              <a:rPr lang="en-US" sz="2600" dirty="0" smtClean="0"/>
              <a:t>The, like </a:t>
            </a:r>
            <a:r>
              <a:rPr lang="en-US" sz="2600" dirty="0" smtClean="0"/>
              <a:t>Ashoka</a:t>
            </a:r>
            <a:r>
              <a:rPr lang="en-US" sz="2600" dirty="0" smtClean="0"/>
              <a:t>, he tried to bring peace ad prosperity to India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8162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4979"/>
            <a:ext cx="3769660" cy="1143000"/>
          </a:xfrm>
        </p:spPr>
        <p:txBody>
          <a:bodyPr/>
          <a:lstStyle/>
          <a:p>
            <a:r>
              <a:rPr lang="en-US" sz="4400" dirty="0" smtClean="0"/>
              <a:t>Gupta Government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14980"/>
            <a:ext cx="4500372" cy="6543020"/>
          </a:xfrm>
        </p:spPr>
        <p:txBody>
          <a:bodyPr>
            <a:normAutofit/>
          </a:bodyPr>
          <a:lstStyle/>
          <a:p>
            <a:r>
              <a:rPr lang="en-US" dirty="0" smtClean="0"/>
              <a:t>Unlike the </a:t>
            </a:r>
            <a:r>
              <a:rPr lang="en-US" dirty="0" smtClean="0"/>
              <a:t>Mauryas</a:t>
            </a:r>
            <a:r>
              <a:rPr lang="en-US" dirty="0" smtClean="0"/>
              <a:t>, the </a:t>
            </a:r>
            <a:r>
              <a:rPr lang="en-US" dirty="0" smtClean="0"/>
              <a:t>Guptas</a:t>
            </a:r>
            <a:r>
              <a:rPr lang="en-US" dirty="0" smtClean="0"/>
              <a:t> did not try to rule their entire empire directly</a:t>
            </a:r>
          </a:p>
          <a:p>
            <a:r>
              <a:rPr lang="en-US" dirty="0" smtClean="0"/>
              <a:t>They left most decisions in the hands of local leaders.</a:t>
            </a:r>
          </a:p>
          <a:p>
            <a:r>
              <a:rPr lang="en-US" dirty="0" smtClean="0"/>
              <a:t>Village and city councils made decisions at the local level</a:t>
            </a:r>
          </a:p>
          <a:p>
            <a:r>
              <a:rPr lang="en-US" dirty="0" smtClean="0"/>
              <a:t>The people of the Gupta empire were subjects, with a duty to obey</a:t>
            </a:r>
          </a:p>
          <a:p>
            <a:r>
              <a:rPr lang="en-US" dirty="0" smtClean="0"/>
              <a:t>but were also citizens, or a status with political rights and obligations</a:t>
            </a:r>
          </a:p>
          <a:p>
            <a:endParaRPr lang="en-US" dirty="0"/>
          </a:p>
        </p:txBody>
      </p:sp>
      <p:pic>
        <p:nvPicPr>
          <p:cNvPr id="5" name="Content Placeholder 4" descr="guptaempiremap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52" b="-25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95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5" name="Content Placeholder 4" descr="buddh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r="1254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2"/>
            <a:ext cx="4495800" cy="527124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Around this time period, artists made great achievements</a:t>
            </a:r>
          </a:p>
          <a:p>
            <a:r>
              <a:rPr lang="en-US" sz="2600" dirty="0" smtClean="0"/>
              <a:t>This period still influences India and the world today</a:t>
            </a:r>
          </a:p>
          <a:p>
            <a:r>
              <a:rPr lang="en-US" sz="2600" dirty="0" smtClean="0"/>
              <a:t>Much of the art was religious </a:t>
            </a:r>
          </a:p>
          <a:p>
            <a:r>
              <a:rPr lang="en-US" sz="2600" dirty="0" smtClean="0"/>
              <a:t>Buddhism was important, but the </a:t>
            </a:r>
            <a:r>
              <a:rPr lang="en-US" sz="2600" dirty="0" smtClean="0"/>
              <a:t>Guptas</a:t>
            </a:r>
            <a:r>
              <a:rPr lang="en-US" sz="2600" dirty="0" smtClean="0"/>
              <a:t> favored Hinduism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3007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14979"/>
            <a:ext cx="3769660" cy="1143000"/>
          </a:xfrm>
        </p:spPr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14980"/>
            <a:ext cx="4500372" cy="65430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greatest writer of the time was the Poet </a:t>
            </a:r>
            <a:r>
              <a:rPr lang="en-US" sz="2800" dirty="0" smtClean="0"/>
              <a:t>Kalidasa</a:t>
            </a:r>
            <a:endParaRPr lang="en-US" sz="2800" dirty="0" smtClean="0"/>
          </a:p>
          <a:p>
            <a:r>
              <a:rPr lang="en-US" sz="2800" dirty="0" smtClean="0"/>
              <a:t>He wrote plays and poetry in the ancient language of Sanskrit</a:t>
            </a:r>
          </a:p>
          <a:p>
            <a:r>
              <a:rPr lang="en-US" sz="2800" dirty="0" smtClean="0"/>
              <a:t>A popular form of literature was the fable</a:t>
            </a:r>
          </a:p>
          <a:p>
            <a:r>
              <a:rPr lang="en-US" sz="2800" dirty="0" smtClean="0"/>
              <a:t>A fable is a short story with a moral or a lesson at the end </a:t>
            </a:r>
          </a:p>
          <a:p>
            <a:endParaRPr lang="en-US" dirty="0"/>
          </a:p>
        </p:txBody>
      </p:sp>
      <p:pic>
        <p:nvPicPr>
          <p:cNvPr id="5" name="Content Placeholder 4" descr="ThreeLittlePigs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53" b="-23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12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Music, Dance and Entertainment </a:t>
            </a:r>
            <a:endParaRPr lang="en-US" sz="3600" dirty="0"/>
          </a:p>
        </p:txBody>
      </p:sp>
      <p:pic>
        <p:nvPicPr>
          <p:cNvPr id="8" name="Content Placeholder 7" descr="les-m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30" r="-32630"/>
          <a:stretch>
            <a:fillRect/>
          </a:stretch>
        </p:blipFill>
        <p:spPr/>
      </p:pic>
      <p:pic>
        <p:nvPicPr>
          <p:cNvPr id="9" name="Content Placeholder 8" descr="250px-ChessSet.jpg"/>
          <p:cNvPicPr>
            <a:picLocks noGrp="1" noChangeAspect="1"/>
          </p:cNvPicPr>
          <p:nvPr>
            <p:ph sz="half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00" r="-28500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586752"/>
            <a:ext cx="4500372" cy="52712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Dancers created works based on Hindu literature</a:t>
            </a:r>
          </a:p>
          <a:p>
            <a:r>
              <a:rPr lang="en-US" dirty="0"/>
              <a:t>Musicians played stringed instruments and drums</a:t>
            </a:r>
          </a:p>
          <a:p>
            <a:r>
              <a:rPr lang="en-US" dirty="0"/>
              <a:t>Some forms of Indians drama combined stories, dance and music</a:t>
            </a:r>
          </a:p>
          <a:p>
            <a:r>
              <a:rPr lang="en-US" dirty="0"/>
              <a:t>The game of chess was invented</a:t>
            </a:r>
          </a:p>
          <a:p>
            <a:r>
              <a:rPr lang="en-US" dirty="0"/>
              <a:t>The first pieces represented the Indian army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4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6752"/>
            <a:ext cx="4500372" cy="52712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Buddhists and Hindus made many temples at this time</a:t>
            </a:r>
          </a:p>
          <a:p>
            <a:r>
              <a:rPr lang="en-US" sz="2800" dirty="0" smtClean="0"/>
              <a:t>Stonecutters carved huge temples from one large rock</a:t>
            </a:r>
          </a:p>
          <a:p>
            <a:r>
              <a:rPr lang="en-US" sz="2800" dirty="0" smtClean="0"/>
              <a:t>Architects built impressive free standing temples and monasteries </a:t>
            </a:r>
            <a:endParaRPr lang="en-US" sz="2800" dirty="0"/>
          </a:p>
        </p:txBody>
      </p:sp>
      <p:pic>
        <p:nvPicPr>
          <p:cNvPr id="5" name="Content Placeholder 4" descr="Dashavataratemple_1075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r="17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438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2730</TotalTime>
  <Words>577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Venture</vt:lpstr>
      <vt:lpstr>The Gupta Empire</vt:lpstr>
      <vt:lpstr>PowerPoint Presentation</vt:lpstr>
      <vt:lpstr>A New Empire</vt:lpstr>
      <vt:lpstr>Exterminator of Kings</vt:lpstr>
      <vt:lpstr>Gupta Government </vt:lpstr>
      <vt:lpstr>Culture</vt:lpstr>
      <vt:lpstr>Literature</vt:lpstr>
      <vt:lpstr>Music, Dance and Entertainment </vt:lpstr>
      <vt:lpstr>Architecture</vt:lpstr>
      <vt:lpstr>The Decimal System</vt:lpstr>
      <vt:lpstr>A New World of Mathematics </vt:lpstr>
      <vt:lpstr>Math Cont.</vt:lpstr>
      <vt:lpstr>Astronomy </vt:lpstr>
      <vt:lpstr>Medicine</vt:lpstr>
      <vt:lpstr>Metallurgy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Gupta Empire</dc:title>
  <dc:creator>jfimon</dc:creator>
  <cp:lastModifiedBy>jfimon</cp:lastModifiedBy>
  <cp:revision>9</cp:revision>
  <dcterms:created xsi:type="dcterms:W3CDTF">2012-12-10T18:12:19Z</dcterms:created>
  <dcterms:modified xsi:type="dcterms:W3CDTF">2012-12-12T15:42:35Z</dcterms:modified>
</cp:coreProperties>
</file>